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12" r:id="rId3"/>
    <p:sldId id="416" r:id="rId4"/>
    <p:sldId id="421" r:id="rId5"/>
    <p:sldId id="422" r:id="rId6"/>
    <p:sldId id="423" r:id="rId7"/>
    <p:sldId id="424" r:id="rId8"/>
    <p:sldId id="425" r:id="rId9"/>
    <p:sldId id="426" r:id="rId10"/>
    <p:sldId id="427" r:id="rId11"/>
    <p:sldId id="428" r:id="rId12"/>
    <p:sldId id="430" r:id="rId13"/>
    <p:sldId id="431" r:id="rId14"/>
    <p:sldId id="433" r:id="rId15"/>
    <p:sldId id="434" r:id="rId16"/>
    <p:sldId id="435" r:id="rId17"/>
    <p:sldId id="436" r:id="rId18"/>
    <p:sldId id="438" r:id="rId19"/>
    <p:sldId id="439" r:id="rId20"/>
    <p:sldId id="444" r:id="rId21"/>
    <p:sldId id="443" r:id="rId22"/>
    <p:sldId id="445" r:id="rId23"/>
    <p:sldId id="440" r:id="rId24"/>
    <p:sldId id="442" r:id="rId25"/>
    <p:sldId id="441" r:id="rId26"/>
    <p:sldId id="292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3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843D9-BBE1-666A-684E-95A5B3239B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Hello World!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862590-7793-E4DC-9848-D70C57902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DB5594-B36F-550C-87AA-872D160BA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DF123-83AF-B827-F60D-F07C3431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FD8016-B96A-EA99-8CA4-2F07CB35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249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5BE68-DACB-517B-3599-DEA08575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A12748-1AFA-BCD3-2832-DBC0E015E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B65E9-6AA9-EA17-BAA6-E2879984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07831-DE17-1D7C-798E-71E628A6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E0FA4-F72C-A75A-3309-34C725BD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608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93F05D-9D7F-0113-A82F-B9933690A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F68516-4C05-0C13-7E89-B7818AA4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97CB8-660C-2EC4-45A1-F733832E1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BD62C1-191F-FBBB-783F-30323705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CC41C-E7FB-5CD5-F05E-F9A0123B2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13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41846-A3C4-66BE-C19B-426B1493C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 err="1"/>
              <a:t>Titl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C5572-D860-474C-3FA5-5E30E8F3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FDAD4A-25E5-4A46-10C7-7DC6F9AF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901BD3-8305-43B3-9923-257FBF17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B44BB-CE6C-823A-1547-82331277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83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01690-CD05-4B40-37BD-737F6C4B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24CA2-E3AC-3DB7-5EA0-BCCFBFD7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75187-6338-EB7F-84C2-A8DFDBA5F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F116DC-C2D2-17FD-0670-4018A045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8D9505-77F3-973A-4A77-407A7D10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223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71688-7777-D341-8BE2-B080030C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6C86A-D334-9460-D672-B469FF474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EF012F-B037-6BC0-DCEC-41C4F997C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074B44-9A1F-1A00-7071-B7A0D8F93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AD2EE9-C27C-2D74-C73E-A37EEB3C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CC3845-FA21-6B62-D010-5AFE32EA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95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A7400-0404-7A85-2E7E-032869E17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A737AF-1D5B-C0D9-87FA-4C1B726F8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A33EE-9A1D-AB71-3288-76B57DFA9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3D09D-7D5A-ABE8-DE38-113722A78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84B54F-E9B1-D2C4-EC9A-A7DC1D458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8A019-7B32-D688-0429-54BDB5A9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71D7954-2837-A14F-9B6C-076BD5F2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B908F5-F72E-9604-D306-DD32A0420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8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B1B86-EBE2-0F57-090C-C31ACA793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7053E8-F883-E4FE-AE74-EAD091EE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C7B020-F6E2-6C53-D638-67BAA47B2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64D6A-08B3-7E5C-D2B6-F9A83DBD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14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9B6784-24C4-FD43-CC24-A65B3BF3C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28DAE8-9990-66D8-F5E0-00F83A6E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C4574D-AE4B-6ACA-30E6-5BEF9C38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47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096AC-8778-2324-A216-02EA2B76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06749C-BFA7-E361-D0A8-12DF99A35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BFB7CF-8E79-4D8C-1C94-05BCE7C60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CCADF7-23A1-E5F4-CC89-52E73F542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85F17-A3BF-7343-5350-697CE9FB2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DA9AE-1B19-89FA-ADAD-7F7E345E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76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D8925-5F77-79D9-978F-933303C4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5858C2-0CBE-DB93-826B-B8F0A60A08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7916A2-7F4C-4213-A59D-9A6AC9D24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7B87D-17FA-2955-5560-AF994A73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B5E172-8C53-896B-03D0-18189115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5A806D-5830-CB0B-19AE-8BC7CE3A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94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68E3F1-AC57-A1DB-19D3-B33ADE935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D850F-97E2-EFEC-FA26-4E7BB682D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F08438-D9C2-83FB-7F99-A83A8D6C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C195A-05C2-4574-9B7F-0324A4B1A207}" type="datetimeFigureOut">
              <a:rPr lang="ko-KR" altLang="en-US" smtClean="0"/>
              <a:t>2024-07-12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37D593-7453-216C-9AD2-F38172F8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DA6965-E14F-BC2D-ED1F-9D4D0E79E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39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ICPR</a:t>
            </a:r>
            <a:r>
              <a:rPr lang="ko-KR" altLang="en-US" b="1" dirty="0"/>
              <a:t> </a:t>
            </a:r>
            <a:r>
              <a:rPr lang="en-US" altLang="ko-KR" b="1" dirty="0"/>
              <a:t>Writing</a:t>
            </a:r>
            <a:br>
              <a:rPr lang="en-US" altLang="ko-KR" b="1" dirty="0"/>
            </a:br>
            <a:r>
              <a:rPr lang="en-US" altLang="ko-KR" b="1" dirty="0"/>
              <a:t>&amp; Skimming </a:t>
            </a:r>
            <a:r>
              <a:rPr lang="en-US" altLang="ko-KR" b="1" dirty="0" err="1"/>
              <a:t>Siggraph</a:t>
            </a:r>
            <a:r>
              <a:rPr lang="en-US" altLang="ko-KR" b="1" dirty="0"/>
              <a:t> Asia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720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Strive to Raise Issue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Add section highlighting motivation</a:t>
            </a:r>
          </a:p>
          <a:p>
            <a:r>
              <a:rPr lang="en-US" altLang="ko-KR" dirty="0"/>
              <a:t>Helpful even to unfamiliar readers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E22003-0771-A6EB-BA65-F6C2D959C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768" y="1274260"/>
            <a:ext cx="4812979" cy="527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861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Conceptual Figure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DC6EA26-B6C2-C943-3F78-9CB67FEB2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599" y="1690688"/>
            <a:ext cx="7706801" cy="46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273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More Direct and Specific Expression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“The existing view on two parameters was ambiguous, so we solved it. This way, the performance even improved!”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→ “The existing view derives random likelihood, which harms the research community. Getting the optimum is difficult, because it cannot obtain the full benefit from both parameters.”</a:t>
            </a:r>
          </a:p>
        </p:txBody>
      </p:sp>
    </p:spTree>
    <p:extLst>
      <p:ext uri="{BB962C8B-B14F-4D97-AF65-F5344CB8AC3E}">
        <p14:creationId xmlns:p14="http://schemas.microsoft.com/office/powerpoint/2010/main" val="3211537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More Direct and Specific Expression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“This part of previous works is different from our perspective.”</a:t>
            </a:r>
          </a:p>
          <a:p>
            <a:pPr marL="0" indent="0">
              <a:buNone/>
            </a:pPr>
            <a:r>
              <a:rPr lang="en-US" altLang="ko-KR" dirty="0"/>
              <a:t>→ “This part of previous works is wrong because of this and that </a:t>
            </a:r>
            <a:r>
              <a:rPr lang="en-US" altLang="ko-KR" dirty="0" err="1"/>
              <a:t>blahblah</a:t>
            </a:r>
            <a:r>
              <a:rPr lang="en-US" altLang="ko-KR" dirty="0"/>
              <a:t>.”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407CAF-52C8-37FC-7CB8-F17B09EE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705" y="4184994"/>
            <a:ext cx="7630590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202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Next Goal?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remaining conferences this year are very tight in deadline</a:t>
            </a:r>
          </a:p>
          <a:p>
            <a:r>
              <a:rPr lang="en-US" altLang="ko-KR" dirty="0"/>
              <a:t>I'm thinking about doing a poster</a:t>
            </a:r>
          </a:p>
          <a:p>
            <a:endParaRPr lang="en-US" altLang="ko-KR" dirty="0"/>
          </a:p>
          <a:p>
            <a:r>
              <a:rPr lang="en-US" altLang="ko-KR" dirty="0"/>
              <a:t>SIGGRAPH Asia (Aug 11, Poster)</a:t>
            </a:r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43394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Next Topic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Copyright and privacy preserving generative models</a:t>
            </a:r>
          </a:p>
          <a:p>
            <a:r>
              <a:rPr lang="en-US" altLang="ko-KR" dirty="0"/>
              <a:t>Generative models for very specific cases in graphics</a:t>
            </a:r>
          </a:p>
          <a:p>
            <a:r>
              <a:rPr lang="en-US" altLang="ko-KR" dirty="0"/>
              <a:t>(Unsurprisingly) very shallow VAEs are good at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1554047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Copyright and Privacy?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5512D4-7605-21B7-F7ED-E49DD6298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925" y="1584500"/>
            <a:ext cx="7496150" cy="484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72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Copyright and Privacy?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D2ECE91-8931-A930-C929-2CD3CFA348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8989"/>
          <a:stretch/>
        </p:blipFill>
        <p:spPr>
          <a:xfrm>
            <a:off x="646717" y="2430535"/>
            <a:ext cx="6267557" cy="29713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F2F30EC-FD82-D8CF-FB01-7E6387F420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068"/>
          <a:stretch/>
        </p:blipFill>
        <p:spPr>
          <a:xfrm>
            <a:off x="4812792" y="2375474"/>
            <a:ext cx="7379208" cy="3081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6747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Let’s skim </a:t>
            </a:r>
            <a:r>
              <a:rPr lang="en-US" altLang="ko-KR" dirty="0" err="1"/>
              <a:t>Siggraph</a:t>
            </a:r>
            <a:r>
              <a:rPr lang="en-US" altLang="ko-KR" dirty="0"/>
              <a:t> Asia 2023</a:t>
            </a:r>
          </a:p>
          <a:p>
            <a:r>
              <a:rPr lang="en-US" altLang="ko-KR" dirty="0"/>
              <a:t>There are a lot of papers</a:t>
            </a:r>
          </a:p>
          <a:p>
            <a:r>
              <a:rPr lang="en-US" altLang="ko-KR" dirty="0"/>
              <a:t>So if you have any questions, please ask them right away</a:t>
            </a:r>
          </a:p>
        </p:txBody>
      </p:sp>
    </p:spTree>
    <p:extLst>
      <p:ext uri="{BB962C8B-B14F-4D97-AF65-F5344CB8AC3E}">
        <p14:creationId xmlns:p14="http://schemas.microsoft.com/office/powerpoint/2010/main" val="3429447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BED501-3F1D-DEAB-28A4-192A2BA1B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662" y="1923395"/>
            <a:ext cx="10734675" cy="398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418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Review #07D5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ko-KR" sz="1400" b="1" dirty="0"/>
              <a:t>Strengths of the paper</a:t>
            </a:r>
          </a:p>
          <a:p>
            <a:pPr marL="0" indent="0">
              <a:buNone/>
            </a:pPr>
            <a:r>
              <a:rPr lang="en-US" altLang="ko-KR" sz="1400" dirty="0"/>
              <a:t>The paper presents a modification for variational autoencoders, in particular to the beta-VAE modality. The authors investigate theoretically and experimentally the role of the decoder variance, and propose a straightforward approach to resolve the ambiguity between both concepts, consisting in reintroducing ß into VAE with learnable variance decoder, named Beta-Sigma VAE (BS-VAE).</a:t>
            </a:r>
          </a:p>
          <a:p>
            <a:pPr marL="0" indent="0">
              <a:buNone/>
            </a:pPr>
            <a:r>
              <a:rPr lang="en-US" altLang="ko-KR" sz="1400" dirty="0"/>
              <a:t>The paper is well written but accessible only to readers with a good knowledge of variational autoencoders. While it may be relevant to ICIP as the results are evaluated on two computer vision benchmarks, I think it may be more relevant to a machine learning conference, as the emphasis is more on learning than on image.</a:t>
            </a:r>
          </a:p>
          <a:p>
            <a:pPr marL="0" indent="0">
              <a:buNone/>
            </a:pPr>
            <a:r>
              <a:rPr lang="en-US" altLang="ko-KR" sz="1400" dirty="0"/>
              <a:t>The authors compare their method against the beta-</a:t>
            </a:r>
            <a:r>
              <a:rPr lang="en-US" altLang="ko-KR" sz="1400" dirty="0" err="1"/>
              <a:t>vae</a:t>
            </a:r>
            <a:r>
              <a:rPr lang="en-US" altLang="ko-KR" sz="1400" dirty="0"/>
              <a:t> and show superior performance.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Weaknesses of the paper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FF0000"/>
                </a:solidFill>
              </a:rPr>
              <a:t>The paper is only accessible to readers with a good knowledge of variational autoencoders. Making it accessible to a wider audience would require an extension that is not available in ICIP papers. Also, as I commented in Q1, this paper may be more relevant in other conferences more oriented to machine learning.</a:t>
            </a:r>
          </a:p>
          <a:p>
            <a:pPr marL="0" indent="0">
              <a:buNone/>
            </a:pPr>
            <a:r>
              <a:rPr lang="en-US" altLang="ko-KR" sz="1400" dirty="0"/>
              <a:t>As I'm not </a:t>
            </a:r>
            <a:r>
              <a:rPr lang="en-US" altLang="ko-KR" sz="1400" dirty="0" err="1"/>
              <a:t>en</a:t>
            </a:r>
            <a:r>
              <a:rPr lang="en-US" altLang="ko-KR" sz="1400" dirty="0"/>
              <a:t> expert in VAEs, it is difficult for me to evaluate if the experimental validation is sufficient or whether there are other similar methods which should be reviewed.</a:t>
            </a:r>
          </a:p>
          <a:p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Novelty/Originality/Contribution</a:t>
            </a:r>
            <a:r>
              <a:rPr lang="en-US" altLang="ko-KR" sz="1400" dirty="0"/>
              <a:t>: Moderately original</a:t>
            </a:r>
          </a:p>
          <a:p>
            <a:pPr marL="0" indent="0">
              <a:buNone/>
            </a:pPr>
            <a:r>
              <a:rPr lang="en-US" altLang="ko-KR" sz="1400" b="1" dirty="0"/>
              <a:t>Experimental Validation</a:t>
            </a:r>
            <a:r>
              <a:rPr lang="en-US" altLang="ko-KR" sz="1400" dirty="0"/>
              <a:t>: Limited but convincing</a:t>
            </a:r>
          </a:p>
          <a:p>
            <a:pPr marL="0" indent="0">
              <a:buNone/>
            </a:pPr>
            <a:r>
              <a:rPr lang="en-US" altLang="ko-KR" sz="1400" b="1" dirty="0"/>
              <a:t>Clarity of Presentation</a:t>
            </a:r>
            <a:r>
              <a:rPr lang="en-US" altLang="ko-KR" sz="1400" dirty="0"/>
              <a:t>: Clear enough</a:t>
            </a:r>
          </a:p>
          <a:p>
            <a:pPr marL="0" indent="0">
              <a:buNone/>
            </a:pPr>
            <a:r>
              <a:rPr lang="en-US" altLang="ko-KR" sz="1400" b="1" dirty="0"/>
              <a:t>Reference to Prior Work</a:t>
            </a:r>
            <a:r>
              <a:rPr lang="en-US" altLang="ko-KR" sz="1400" dirty="0"/>
              <a:t>: References adequate</a:t>
            </a:r>
            <a:endParaRPr lang="en-US" altLang="ko-KR" sz="1400" i="1" dirty="0"/>
          </a:p>
        </p:txBody>
      </p:sp>
    </p:spTree>
    <p:extLst>
      <p:ext uri="{BB962C8B-B14F-4D97-AF65-F5344CB8AC3E}">
        <p14:creationId xmlns:p14="http://schemas.microsoft.com/office/powerpoint/2010/main" val="31679760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7A0C3DD-7379-F782-9EF0-3F42C686F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395" y="1598062"/>
            <a:ext cx="5761209" cy="5009747"/>
          </a:xfrm>
          <a:prstGeom prst="rect">
            <a:avLst/>
          </a:prstGeom>
        </p:spPr>
      </p:pic>
      <p:pic>
        <p:nvPicPr>
          <p:cNvPr id="1026" name="Picture 2" descr="Shading Models : 네이버 블로그">
            <a:extLst>
              <a:ext uri="{FF2B5EF4-FFF2-40B4-BE49-F238E27FC236}">
                <a16:creationId xmlns:a16="http://schemas.microsoft.com/office/drawing/2014/main" id="{8839AED7-F1FB-DD00-2AC2-64016512D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7383" y="4131309"/>
            <a:ext cx="184785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115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238751-1724-3DD6-CF33-B46AE3784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395" y="1577532"/>
            <a:ext cx="6389209" cy="491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92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A5F8B61-33AD-70A2-C1AA-0A5913F18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460" y="1836240"/>
            <a:ext cx="9761575" cy="455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3748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Very Specific Case in Graphics?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78EF36C-CA91-0E3B-7DD4-3A8993DD6F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348" y="1610523"/>
            <a:ext cx="6577304" cy="492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124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Idea: LDM can be a key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Still (special properties, easy to handle) latent variables need autoencoder-variants</a:t>
            </a:r>
          </a:p>
          <a:p>
            <a:r>
              <a:rPr lang="en-US" altLang="ko-KR" dirty="0"/>
              <a:t>Latent variables of high-performing diffusion models are not very meaningful</a:t>
            </a:r>
          </a:p>
          <a:p>
            <a:r>
              <a:rPr lang="en-US" altLang="ko-KR" dirty="0"/>
              <a:t>What about LDM? Latent variables and diffusion are separate</a:t>
            </a:r>
          </a:p>
          <a:p>
            <a:r>
              <a:rPr lang="en-US" altLang="ko-KR" dirty="0"/>
              <a:t>What if we add appropriate latent space loss</a:t>
            </a:r>
          </a:p>
          <a:p>
            <a:r>
              <a:rPr lang="en-US" altLang="ko-KR" dirty="0"/>
              <a:t>to both the autoencoder and diffusion of LDM?</a:t>
            </a:r>
          </a:p>
          <a:p>
            <a:endParaRPr lang="en-US" altLang="ko-KR" dirty="0"/>
          </a:p>
          <a:p>
            <a:r>
              <a:rPr lang="en-US" altLang="ko-KR" dirty="0"/>
              <a:t>So what is the target task?</a:t>
            </a:r>
          </a:p>
        </p:txBody>
      </p:sp>
    </p:spTree>
    <p:extLst>
      <p:ext uri="{BB962C8B-B14F-4D97-AF65-F5344CB8AC3E}">
        <p14:creationId xmlns:p14="http://schemas.microsoft.com/office/powerpoint/2010/main" val="25364260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Shallow VAE?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1581866-80EA-1748-E46F-A238C1A83B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/>
        </p:blipFill>
        <p:spPr>
          <a:xfrm>
            <a:off x="838200" y="1690688"/>
            <a:ext cx="4617118" cy="461711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7BACE7D-E410-E37B-105A-0982D7999F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81" r="43981"/>
          <a:stretch/>
        </p:blipFill>
        <p:spPr>
          <a:xfrm>
            <a:off x="6096000" y="1690688"/>
            <a:ext cx="4617118" cy="461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65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Thank you for listening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7879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Review #1FDD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ko-KR" sz="1400" b="1" dirty="0"/>
              <a:t>Strengths of the paper</a:t>
            </a:r>
          </a:p>
          <a:p>
            <a:pPr marL="0" indent="0">
              <a:buNone/>
            </a:pPr>
            <a:r>
              <a:rPr lang="en-US" altLang="ko-KR" sz="1400" dirty="0"/>
              <a:t>This paper focuses on the separation of beta in the beta-VAE, in the hope of improving the quality of generated images. It's highly relevant to image processing.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Weaknesses of the paper</a:t>
            </a:r>
          </a:p>
          <a:p>
            <a:pPr marL="0" indent="0">
              <a:buNone/>
            </a:pPr>
            <a:r>
              <a:rPr lang="en-US" altLang="ko-KR" sz="1400" dirty="0"/>
              <a:t>I have concerns over the effectiveness of working separating beta and variance of decoder.</a:t>
            </a:r>
          </a:p>
          <a:p>
            <a:pPr marL="0" indent="0">
              <a:buNone/>
            </a:pPr>
            <a:r>
              <a:rPr lang="en-US" altLang="ko-KR" sz="1400" dirty="0"/>
              <a:t>1. </a:t>
            </a:r>
            <a:r>
              <a:rPr lang="en-US" altLang="ko-KR" sz="1400" dirty="0">
                <a:solidFill>
                  <a:srgbClr val="FF0000"/>
                </a:solidFill>
              </a:rPr>
              <a:t>This paper works on beta VAE which does not achieve the best image generation quality in today's standard. The performance baseline is obsolete. </a:t>
            </a:r>
            <a:r>
              <a:rPr lang="en-US" altLang="ko-KR" sz="1400" dirty="0"/>
              <a:t>And based on Fig 2. the quality is very poor.</a:t>
            </a:r>
          </a:p>
          <a:p>
            <a:pPr marL="0" indent="0">
              <a:buNone/>
            </a:pPr>
            <a:r>
              <a:rPr lang="en-US" altLang="ko-KR" sz="1400" dirty="0"/>
              <a:t>Is there any </a:t>
            </a:r>
            <a:r>
              <a:rPr lang="en-US" altLang="ko-KR" sz="1400" dirty="0">
                <a:solidFill>
                  <a:srgbClr val="FF0000"/>
                </a:solidFill>
              </a:rPr>
              <a:t>practical use case</a:t>
            </a:r>
            <a:r>
              <a:rPr lang="en-US" altLang="ko-KR" sz="1400" dirty="0"/>
              <a:t> of separating beta?</a:t>
            </a:r>
          </a:p>
          <a:p>
            <a:pPr marL="0" indent="0">
              <a:buNone/>
            </a:pPr>
            <a:r>
              <a:rPr lang="en-US" altLang="ko-KR" sz="1400" dirty="0"/>
              <a:t>The FID in Table 1. is not convincing enough given it is still huge. </a:t>
            </a:r>
            <a:r>
              <a:rPr lang="en-US" altLang="ko-KR" sz="1400" dirty="0">
                <a:solidFill>
                  <a:srgbClr val="FF0000"/>
                </a:solidFill>
              </a:rPr>
              <a:t>An improvement against a baseline that is far behind the current SOTA is meaningless</a:t>
            </a:r>
            <a:r>
              <a:rPr lang="en-US" altLang="ko-KR" sz="1400" dirty="0"/>
              <a:t>.</a:t>
            </a:r>
          </a:p>
          <a:p>
            <a:pPr marL="0" indent="0">
              <a:buNone/>
            </a:pPr>
            <a:r>
              <a:rPr lang="en-US" altLang="ko-KR" sz="1400" dirty="0"/>
              <a:t>Similar issues using </a:t>
            </a:r>
            <a:r>
              <a:rPr lang="en-US" altLang="ko-KR" sz="1400" dirty="0" err="1">
                <a:solidFill>
                  <a:srgbClr val="FF0000"/>
                </a:solidFill>
              </a:rPr>
              <a:t>CelebA</a:t>
            </a:r>
            <a:r>
              <a:rPr lang="en-US" altLang="ko-KR" sz="1400" dirty="0">
                <a:solidFill>
                  <a:srgbClr val="FF0000"/>
                </a:solidFill>
              </a:rPr>
              <a:t> and MNIST, these datasets are not adequate in today's standard of evaluating image generation quality.</a:t>
            </a:r>
          </a:p>
          <a:p>
            <a:pPr marL="0" indent="0">
              <a:buNone/>
            </a:pPr>
            <a:r>
              <a:rPr lang="en-US" altLang="ko-KR" sz="1400" dirty="0"/>
              <a:t>2. </a:t>
            </a:r>
            <a:r>
              <a:rPr lang="en-US" altLang="ko-KR" sz="1400" dirty="0">
                <a:solidFill>
                  <a:srgbClr val="FF0000"/>
                </a:solidFill>
              </a:rPr>
              <a:t>It seems the technical contribution of the work is also limited, with the variance of decoder becoming learnable.</a:t>
            </a:r>
          </a:p>
          <a:p>
            <a:pPr marL="0" indent="0">
              <a:buNone/>
            </a:pPr>
            <a:r>
              <a:rPr lang="en-US" altLang="ko-KR" sz="1400" dirty="0">
                <a:solidFill>
                  <a:srgbClr val="FF0000"/>
                </a:solidFill>
              </a:rPr>
              <a:t>It's a marginal contribution to existing beta-VAE, which has been published in ICLR in 2017.</a:t>
            </a:r>
          </a:p>
          <a:p>
            <a:pPr marL="0" indent="0">
              <a:buNone/>
            </a:pPr>
            <a:endParaRPr lang="en-US" altLang="ko-KR" sz="1400" dirty="0"/>
          </a:p>
          <a:p>
            <a:pPr marL="0" indent="0">
              <a:buNone/>
            </a:pPr>
            <a:r>
              <a:rPr lang="en-US" altLang="ko-KR" sz="1400" b="1" dirty="0"/>
              <a:t>Novelty/Originality/Contribution</a:t>
            </a:r>
            <a:r>
              <a:rPr lang="en-US" altLang="ko-KR" sz="1400" dirty="0"/>
              <a:t>: Minor originality</a:t>
            </a:r>
          </a:p>
          <a:p>
            <a:pPr marL="0" indent="0">
              <a:buNone/>
            </a:pPr>
            <a:r>
              <a:rPr lang="en-US" altLang="ko-KR" sz="1400" b="1" dirty="0"/>
              <a:t>Experimental Validation</a:t>
            </a:r>
            <a:r>
              <a:rPr lang="en-US" altLang="ko-KR" sz="1400" dirty="0"/>
              <a:t>: Lacking in some respect</a:t>
            </a:r>
          </a:p>
          <a:p>
            <a:pPr marL="0" indent="0">
              <a:buNone/>
            </a:pPr>
            <a:r>
              <a:rPr lang="en-US" altLang="ko-KR" sz="1400" b="1" dirty="0"/>
              <a:t>Clarity of Presentation</a:t>
            </a:r>
            <a:r>
              <a:rPr lang="en-US" altLang="ko-KR" sz="1400" dirty="0"/>
              <a:t>: Clear enough</a:t>
            </a:r>
          </a:p>
          <a:p>
            <a:pPr marL="0" indent="0">
              <a:buNone/>
            </a:pPr>
            <a:r>
              <a:rPr lang="en-US" altLang="ko-KR" sz="1400" b="1" dirty="0"/>
              <a:t>Reference to Prior Work</a:t>
            </a:r>
            <a:r>
              <a:rPr lang="en-US" altLang="ko-KR" sz="1400" dirty="0"/>
              <a:t>: References adequate</a:t>
            </a:r>
            <a:endParaRPr lang="en-US" altLang="ko-KR" sz="1400" i="1" dirty="0"/>
          </a:p>
        </p:txBody>
      </p:sp>
    </p:spTree>
    <p:extLst>
      <p:ext uri="{BB962C8B-B14F-4D97-AF65-F5344CB8AC3E}">
        <p14:creationId xmlns:p14="http://schemas.microsoft.com/office/powerpoint/2010/main" val="1987581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(Previous) Goal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 plan to revise the paper during the vacation</a:t>
            </a:r>
          </a:p>
          <a:p>
            <a:r>
              <a:rPr lang="en-US" altLang="ko-KR" dirty="0"/>
              <a:t>And submit it to another conference</a:t>
            </a:r>
          </a:p>
          <a:p>
            <a:endParaRPr lang="en-US" altLang="ko-KR" dirty="0"/>
          </a:p>
          <a:p>
            <a:r>
              <a:rPr lang="en-US" altLang="ko-KR" dirty="0"/>
              <a:t>Maybe ICPR; but it’s due next week</a:t>
            </a:r>
          </a:p>
          <a:p>
            <a:r>
              <a:rPr lang="en-US" altLang="ko-KR" dirty="0"/>
              <a:t>No changes have been made yet </a:t>
            </a:r>
            <a:r>
              <a:rPr lang="ko-KR" altLang="en-US" b="0" i="0" dirty="0">
                <a:effectLst/>
                <a:latin typeface="ui-sans-serif"/>
              </a:rPr>
              <a:t>🤪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I can revise the writing</a:t>
            </a:r>
          </a:p>
          <a:p>
            <a:r>
              <a:rPr lang="en-US" altLang="ko-KR" dirty="0"/>
              <a:t>But will I able to experiment with heavy SOTA models?</a:t>
            </a:r>
          </a:p>
        </p:txBody>
      </p:sp>
    </p:spTree>
    <p:extLst>
      <p:ext uri="{BB962C8B-B14F-4D97-AF65-F5344CB8AC3E}">
        <p14:creationId xmlns:p14="http://schemas.microsoft.com/office/powerpoint/2010/main" val="131774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Target Improvements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Clear writing:</a:t>
            </a:r>
          </a:p>
          <a:p>
            <a:pPr lvl="1"/>
            <a:r>
              <a:rPr lang="en-US" altLang="ko-KR" dirty="0"/>
              <a:t>Highlighting contributions</a:t>
            </a:r>
          </a:p>
          <a:p>
            <a:pPr lvl="1"/>
            <a:r>
              <a:rPr lang="en-US" altLang="ko-KR" dirty="0"/>
              <a:t>Considering readers who aren’t aware of the topic</a:t>
            </a:r>
          </a:p>
          <a:p>
            <a:pPr lvl="1"/>
            <a:r>
              <a:rPr lang="en-US" altLang="ko-KR" dirty="0"/>
              <a:t>Avoiding ambiguous wording</a:t>
            </a:r>
          </a:p>
          <a:p>
            <a:endParaRPr lang="en-US" altLang="ko-KR" dirty="0"/>
          </a:p>
          <a:p>
            <a:r>
              <a:rPr lang="en-US" altLang="ko-KR" dirty="0"/>
              <a:t>Experiments:</a:t>
            </a:r>
          </a:p>
          <a:p>
            <a:pPr lvl="1"/>
            <a:r>
              <a:rPr lang="en-US" altLang="ko-KR" dirty="0"/>
              <a:t>Experimenting with deep models and large datasets</a:t>
            </a:r>
          </a:p>
          <a:p>
            <a:pPr lvl="1"/>
            <a:r>
              <a:rPr lang="en-US" altLang="ko-KR" dirty="0"/>
              <a:t>Applying very heavy SOTA models</a:t>
            </a:r>
          </a:p>
        </p:txBody>
      </p:sp>
    </p:spTree>
    <p:extLst>
      <p:ext uri="{BB962C8B-B14F-4D97-AF65-F5344CB8AC3E}">
        <p14:creationId xmlns:p14="http://schemas.microsoft.com/office/powerpoint/2010/main" val="815950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Concise 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ICIP version</a:t>
            </a:r>
          </a:p>
          <a:p>
            <a:r>
              <a:rPr lang="en-US" altLang="ko-KR" dirty="0"/>
              <a:t>Trying to capture all motivations</a:t>
            </a:r>
          </a:p>
          <a:p>
            <a:r>
              <a:rPr lang="en-US" altLang="ko-KR" dirty="0"/>
              <a:t>Including background knowledge</a:t>
            </a:r>
          </a:p>
          <a:p>
            <a:r>
              <a:rPr lang="en-US" altLang="ko-KR" dirty="0"/>
              <a:t>May be lengthy and difficult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74427C9-5403-2D9F-9207-F3074848A5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485" y="681037"/>
            <a:ext cx="5718515" cy="5793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118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 Concise 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ICPR version</a:t>
            </a:r>
          </a:p>
          <a:p>
            <a:r>
              <a:rPr lang="en-US" altLang="ko-KR" dirty="0"/>
              <a:t>It’s shorter</a:t>
            </a:r>
          </a:p>
          <a:p>
            <a:r>
              <a:rPr lang="en-US" altLang="ko-KR" dirty="0"/>
              <a:t>Contains only motivation &amp; contribution</a:t>
            </a:r>
          </a:p>
          <a:p>
            <a:endParaRPr lang="en-US" altLang="ko-KR" dirty="0"/>
          </a:p>
          <a:p>
            <a:r>
              <a:rPr lang="en-US" altLang="ko-KR" dirty="0"/>
              <a:t>Very </a:t>
            </a:r>
            <a:r>
              <a:rPr lang="en-US" altLang="ko-KR" dirty="0" err="1"/>
              <a:t>very</a:t>
            </a:r>
            <a:r>
              <a:rPr lang="en-US" altLang="ko-KR" dirty="0"/>
              <a:t> </a:t>
            </a:r>
            <a:r>
              <a:rPr lang="en-US" altLang="ko-KR" dirty="0" err="1"/>
              <a:t>very</a:t>
            </a:r>
            <a:r>
              <a:rPr lang="en-US" altLang="ko-KR" dirty="0"/>
              <a:t>, </a:t>
            </a:r>
          </a:p>
          <a:p>
            <a:r>
              <a:rPr lang="en-US" altLang="ko-KR" dirty="0"/>
              <a:t>Strong emphasis on contribution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674A0B-194C-D32A-4A1E-B787B63F7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8667" y="0"/>
            <a:ext cx="50405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45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Separation of Background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Information loss inevitably occurs</a:t>
            </a:r>
          </a:p>
          <a:p>
            <a:r>
              <a:rPr lang="en-US" altLang="ko-KR" dirty="0"/>
              <a:t>Create a background section to separate it</a:t>
            </a:r>
          </a:p>
          <a:p>
            <a:r>
              <a:rPr lang="en-US" altLang="ko-KR" dirty="0"/>
              <a:t>Explicitly state that this section is about previous research</a:t>
            </a:r>
          </a:p>
          <a:p>
            <a:r>
              <a:rPr lang="en-US" altLang="ko-KR" dirty="0"/>
              <a:t>Good for both topic-familiar and not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047A92-0456-97DB-4A78-B2C164ACC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375" y="3482095"/>
            <a:ext cx="4497946" cy="325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22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F45990-AB41-6E02-F5DB-5E634E543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Disclaimer About Mild Experiment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F197BD-D61B-6366-E637-0D1522BA07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Emphasize that the experiment is intended as a proof-of-concept</a:t>
            </a:r>
          </a:p>
          <a:p>
            <a:r>
              <a:rPr lang="en-US" altLang="ko-KR" dirty="0"/>
              <a:t>Adding “because our method is independent of architecture and scale of neural network, it will be good even for large models~ </a:t>
            </a:r>
            <a:r>
              <a:rPr lang="en-US" altLang="ko-KR" dirty="0" err="1"/>
              <a:t>blahblah</a:t>
            </a:r>
            <a:r>
              <a:rPr lang="en-US" altLang="ko-KR" dirty="0"/>
              <a:t>”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00ACB7B-9F14-5313-25BF-F545DBF30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520" y="3842046"/>
            <a:ext cx="7944959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59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10063</TotalTime>
  <Words>1006</Words>
  <Application>Microsoft Office PowerPoint</Application>
  <PresentationFormat>와이드스크린</PresentationFormat>
  <Paragraphs>113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ui-sans-serif</vt:lpstr>
      <vt:lpstr>맑은 고딕</vt:lpstr>
      <vt:lpstr>Arial</vt:lpstr>
      <vt:lpstr>Times New Roman</vt:lpstr>
      <vt:lpstr>Office 테마</vt:lpstr>
      <vt:lpstr>ICPR Writing &amp; Skimming Siggraph Asia</vt:lpstr>
      <vt:lpstr>Review #07D5</vt:lpstr>
      <vt:lpstr>Review #1FDD</vt:lpstr>
      <vt:lpstr>(Previous) Goal</vt:lpstr>
      <vt:lpstr>Target Improvements</vt:lpstr>
      <vt:lpstr>A Concise Introduction</vt:lpstr>
      <vt:lpstr>A Concise Introduction</vt:lpstr>
      <vt:lpstr>Separation of Background</vt:lpstr>
      <vt:lpstr>Disclaimer About Mild Experiment</vt:lpstr>
      <vt:lpstr>Strive to Raise Issue</vt:lpstr>
      <vt:lpstr>Conceptual Figure</vt:lpstr>
      <vt:lpstr>More Direct and Specific Expression</vt:lpstr>
      <vt:lpstr>More Direct and Specific Expression</vt:lpstr>
      <vt:lpstr>Next Goal?</vt:lpstr>
      <vt:lpstr>Next Topic</vt:lpstr>
      <vt:lpstr>Copyright and Privacy?</vt:lpstr>
      <vt:lpstr>Copyright and Privacy?</vt:lpstr>
      <vt:lpstr>Very Specific Case in Graphics?</vt:lpstr>
      <vt:lpstr>Very Specific Case in Graphics?</vt:lpstr>
      <vt:lpstr>Very Specific Case in Graphics?</vt:lpstr>
      <vt:lpstr>Very Specific Case in Graphics?</vt:lpstr>
      <vt:lpstr>Very Specific Case in Graphics?</vt:lpstr>
      <vt:lpstr>Very Specific Case in Graphics?</vt:lpstr>
      <vt:lpstr>Idea: LDM can be a key</vt:lpstr>
      <vt:lpstr>Shallow VAE?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Model &amp; Determining Trained</dc:title>
  <dc:creator>김 승환</dc:creator>
  <cp:lastModifiedBy>김 승환</cp:lastModifiedBy>
  <cp:revision>487</cp:revision>
  <dcterms:created xsi:type="dcterms:W3CDTF">2023-01-19T17:39:48Z</dcterms:created>
  <dcterms:modified xsi:type="dcterms:W3CDTF">2024-07-11T21:00:01Z</dcterms:modified>
</cp:coreProperties>
</file>

<file path=docProps/thumbnail.jpeg>
</file>